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8" r:id="rId4"/>
    <p:sldId id="258" r:id="rId5"/>
    <p:sldId id="270" r:id="rId6"/>
    <p:sldId id="271" r:id="rId7"/>
    <p:sldId id="273" r:id="rId8"/>
    <p:sldId id="264" r:id="rId9"/>
    <p:sldId id="275" r:id="rId10"/>
    <p:sldId id="263" r:id="rId11"/>
    <p:sldId id="27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7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72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118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451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25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654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08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095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629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472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15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DD30-11F7-4924-915E-531F82DC7BF3}" type="datetimeFigureOut">
              <a:rPr lang="he-IL" smtClean="0"/>
              <a:t>כ"ט/טבת/תשע"ו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F2300-D95B-43AB-86B1-B38F6C9E5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0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.il/category_54/subcategory_654/subjects_4585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eo-video.cet.ac.il/ShowItem.aspx?ItemID=7d223aeb-81ae-4dcb-877c-6ea777b58d4a&amp;lang=H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.il/category_54/subcategory_654/subjects_458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test.cet.ac.il/CropDownload.ashx?gPageToken=521f6e5d-fdd4-4c8b-bd34-4f3e2099dec2&amp;v=11&amp;nSizeStep=9&amp;nTop=601&amp;nLeft=102&amp;nWidth=1129&amp;nHeight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1"/>
            <a:ext cx="12192000" cy="69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007269" y="-253915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007269" y="4664074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8" y="0"/>
            <a:ext cx="9032789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318987342ftzxqy_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59892"/>
            <a:ext cx="6783859" cy="3388433"/>
          </a:xfrm>
          <a:prstGeom prst="rect">
            <a:avLst/>
          </a:prstGeom>
          <a:noFill/>
        </p:spPr>
      </p:pic>
      <p:pic>
        <p:nvPicPr>
          <p:cNvPr id="4" name="Picture 2" descr="http://flora.huji.ac.il/static/1/93/0046931.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59" y="0"/>
            <a:ext cx="5408141" cy="31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afe.themarker.com/thumbnails/t/205/502/2/file_0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783859" cy="34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afe.themarker.com/media/t/255/597/file_0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5" y="2735828"/>
            <a:ext cx="6075405" cy="41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6" y="0"/>
            <a:ext cx="8943474" cy="6858000"/>
          </a:xfrm>
          <a:prstGeom prst="rect">
            <a:avLst/>
          </a:prstGeom>
        </p:spPr>
      </p:pic>
      <p:pic>
        <p:nvPicPr>
          <p:cNvPr id="2" name="תמונה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" y="0"/>
            <a:ext cx="10342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0" y="0"/>
            <a:ext cx="9971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test.cet.ac.il/CropDownload.ashx?gPageToken=521f6e5d-fdd4-4c8b-bd34-4f3e2099dec2&amp;v=11&amp;nSizeStep=9&amp;nTop=1192&amp;nLeft=205&amp;nWidth=1104&amp;nHeight=4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5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test.cet.ac.il/CropDownload.ashx?gPageToken=7edb07aa-d405-484a-8736-1d24c5ee2b19&amp;v=11&amp;nSizeStep=9&amp;nTop=230&amp;nLeft=242&amp;nWidth=1066&amp;nHeight=3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935"/>
            <a:ext cx="12191999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694232" y="3799101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0" y="0"/>
            <a:ext cx="962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5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8" y="0"/>
            <a:ext cx="4056628" cy="6858000"/>
          </a:xfrm>
          <a:prstGeom prst="rect">
            <a:avLst/>
          </a:prstGeom>
        </p:spPr>
      </p:pic>
      <p:pic>
        <p:nvPicPr>
          <p:cNvPr id="7" name="תמונה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4" y="123567"/>
            <a:ext cx="530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6" y="0"/>
            <a:ext cx="8943474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5" descr="dscn03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2"/>
            <a:ext cx="6067168" cy="33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calaniut_field_sa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124831" cy="337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lbums.timg.co.il/userfolders/9/113868/1138682010619203611.jpg?time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1935"/>
            <a:ext cx="12191997" cy="336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1" y="0"/>
            <a:ext cx="9144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" y="0"/>
            <a:ext cx="3248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32" descr="529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3" y="0"/>
            <a:ext cx="6915665" cy="348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flora.huji.ac.il/static/2/29/0044292.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08" y="1"/>
            <a:ext cx="5181600" cy="40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lora.huji.ac.il/static/0/63/0045630.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3" y="3392529"/>
            <a:ext cx="12220833" cy="34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0</Words>
  <Application>Microsoft Office PowerPoint</Application>
  <PresentationFormat>מסך רחב</PresentationFormat>
  <Paragraphs>3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אלי אבני</dc:creator>
  <cp:lastModifiedBy>אלי אבני</cp:lastModifiedBy>
  <cp:revision>22</cp:revision>
  <dcterms:created xsi:type="dcterms:W3CDTF">2016-01-03T08:52:28Z</dcterms:created>
  <dcterms:modified xsi:type="dcterms:W3CDTF">2016-01-10T14:48:44Z</dcterms:modified>
</cp:coreProperties>
</file>