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57F9-86B9-4D80-AE02-25C25EBD2368}" type="datetimeFigureOut">
              <a:rPr lang="he-IL" smtClean="0"/>
              <a:t>כ"ג/ניסן/תש"פ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BB4B3-8AF0-4308-83C8-C0EC79B5C85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קריקטורות בנושא איכות הסביבה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 descr="C:\Users\Adi Levy\Desktop\קריקטורה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678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C:\Users\Adi Levy\Desktop\קריקטורה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C:\Users\Adi Levy\Desktop\קריקטורה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C:\Users\Adi Levy\Desktop\קריקטור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837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C:\Users\Adi Levy\Desktop\קריקטורה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68475"/>
            <a:ext cx="13515975" cy="876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 descr="C:\Users\Adi Levy\Desktop\קריקטורה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92155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C:\Users\Adi Levy\Desktop\קריקטורה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955800"/>
            <a:ext cx="11604655" cy="1060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C:\Users\Adi Levy\Desktop\קריקטורה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</Words>
  <Application>Microsoft Office PowerPoint</Application>
  <PresentationFormat>‫הצגה על המסך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קריקטורות בנושא איכות הסביבה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קריקטורות בנושא איכות הסביבה</dc:title>
  <dc:creator>‏‏משתמש Windows</dc:creator>
  <cp:lastModifiedBy>‏‏משתמש Windows</cp:lastModifiedBy>
  <cp:revision>2</cp:revision>
  <dcterms:created xsi:type="dcterms:W3CDTF">2020-04-17T10:07:01Z</dcterms:created>
  <dcterms:modified xsi:type="dcterms:W3CDTF">2020-04-17T16:18:18Z</dcterms:modified>
</cp:coreProperties>
</file>